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embeddedFontLst>
    <p:embeddedFont>
      <p:font typeface="Montserrat SemiBold"/>
      <p:regular r:id="rId43"/>
      <p:bold r:id="rId44"/>
      <p:italic r:id="rId45"/>
      <p:boldItalic r:id="rId46"/>
    </p:embeddedFont>
    <p:embeddedFont>
      <p:font typeface="Poppins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Poppins Light"/>
      <p:regular r:id="rId55"/>
      <p:bold r:id="rId56"/>
      <p:italic r:id="rId57"/>
      <p:boldItalic r:id="rId58"/>
    </p:embeddedFont>
    <p:embeddedFont>
      <p:font typeface="Montserrat ExtraBold"/>
      <p:bold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1" roundtripDataSignature="AMtx7mgmhBKsjVRGHITrej8CsiAx+7ra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MontserratSemiBold-bold.fntdata"/><Relationship Id="rId43" Type="http://schemas.openxmlformats.org/officeDocument/2006/relationships/font" Target="fonts/MontserratSemiBold-regular.fntdata"/><Relationship Id="rId46" Type="http://schemas.openxmlformats.org/officeDocument/2006/relationships/font" Target="fonts/MontserratSemiBold-boldItalic.fntdata"/><Relationship Id="rId45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-bold.fntdata"/><Relationship Id="rId47" Type="http://schemas.openxmlformats.org/officeDocument/2006/relationships/font" Target="fonts/Poppins-regular.fntdata"/><Relationship Id="rId49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ontserratExtraBold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7.xml"/><Relationship Id="rId55" Type="http://schemas.openxmlformats.org/officeDocument/2006/relationships/font" Target="fonts/PoppinsLight-regular.fntdata"/><Relationship Id="rId10" Type="http://schemas.openxmlformats.org/officeDocument/2006/relationships/slide" Target="slides/slide6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57" Type="http://schemas.openxmlformats.org/officeDocument/2006/relationships/font" Target="fonts/PoppinsLight-italic.fntdata"/><Relationship Id="rId12" Type="http://schemas.openxmlformats.org/officeDocument/2006/relationships/slide" Target="slides/slide8.xml"/><Relationship Id="rId56" Type="http://schemas.openxmlformats.org/officeDocument/2006/relationships/font" Target="fonts/PoppinsLight-bold.fntdata"/><Relationship Id="rId15" Type="http://schemas.openxmlformats.org/officeDocument/2006/relationships/slide" Target="slides/slide11.xml"/><Relationship Id="rId59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58" Type="http://schemas.openxmlformats.org/officeDocument/2006/relationships/font" Target="fonts/Poppins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Internal">
  <p:cSld name="Cover Intern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9cb9ab1c5c_0_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9cb9ab1c5c_0_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" name="Google Shape;18;g29cb9ab1c5c_0_6"/>
          <p:cNvSpPr txBox="1"/>
          <p:nvPr>
            <p:ph idx="1" type="subTitle"/>
          </p:nvPr>
        </p:nvSpPr>
        <p:spPr>
          <a:xfrm>
            <a:off x="1524000" y="360203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g29cb9ab1c5c_0_6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29cb9ab1c5c_0_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29cb9ab1c5c_0_54"/>
          <p:cNvSpPr txBox="1"/>
          <p:nvPr>
            <p:ph type="title"/>
          </p:nvPr>
        </p:nvSpPr>
        <p:spPr>
          <a:xfrm>
            <a:off x="839788" y="457200"/>
            <a:ext cx="3932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3200"/>
              <a:buFont typeface="Poppi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6" name="Google Shape;66;g29cb9ab1c5c_0_54"/>
          <p:cNvSpPr/>
          <p:nvPr>
            <p:ph idx="2" type="pic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g29cb9ab1c5c_0_54"/>
          <p:cNvSpPr txBox="1"/>
          <p:nvPr>
            <p:ph idx="1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g29cb9ab1c5c_0_54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29cb9ab1c5c_0_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9cb9ab1c5c_0_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2" name="Google Shape;72;g29cb9ab1c5c_0_6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73" name="Google Shape;73;g29cb9ab1c5c_0_60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29cb9ab1c5c_0_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9cb9ab1c5c_0_65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7" name="Google Shape;77;g29cb9ab1c5c_0_65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78" name="Google Shape;78;g29cb9ab1c5c_0_65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9" name="Google Shape;79;g29cb9ab1c5c_0_65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0" name="Google Shape;80;g29cb9ab1c5c_0_65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9cb9ab1c5c_0_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9cb9ab1c5c_0_72"/>
          <p:cNvSpPr txBox="1"/>
          <p:nvPr>
            <p:ph type="title"/>
          </p:nvPr>
        </p:nvSpPr>
        <p:spPr>
          <a:xfrm>
            <a:off x="4101736" y="984069"/>
            <a:ext cx="7251900" cy="29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4" name="Google Shape;84;g29cb9ab1c5c_0_72"/>
          <p:cNvSpPr txBox="1"/>
          <p:nvPr>
            <p:ph idx="1" type="subTitle"/>
          </p:nvPr>
        </p:nvSpPr>
        <p:spPr>
          <a:xfrm>
            <a:off x="4101735" y="4040211"/>
            <a:ext cx="72519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g29cb9ab1c5c_0_72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showMasterSp="0">
  <p:cSld name="OBJECT_1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29cb9ab1c5c_0_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9cb9ab1c5c_0_77"/>
          <p:cNvSpPr txBox="1"/>
          <p:nvPr>
            <p:ph type="title"/>
          </p:nvPr>
        </p:nvSpPr>
        <p:spPr>
          <a:xfrm>
            <a:off x="3082416" y="1711833"/>
            <a:ext cx="60273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i="0" sz="7200">
                <a:solidFill>
                  <a:srgbClr val="1E295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9" name="Google Shape;89;g29cb9ab1c5c_0_77"/>
          <p:cNvSpPr txBox="1"/>
          <p:nvPr>
            <p:ph idx="11" type="ftr"/>
          </p:nvPr>
        </p:nvSpPr>
        <p:spPr>
          <a:xfrm>
            <a:off x="9392793" y="6505219"/>
            <a:ext cx="2420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0" name="Google Shape;90;g29cb9ab1c5c_0_77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1" name="Google Shape;91;g29cb9ab1c5c_0_77"/>
          <p:cNvSpPr txBox="1"/>
          <p:nvPr>
            <p:ph idx="12" type="sldNum"/>
          </p:nvPr>
        </p:nvSpPr>
        <p:spPr>
          <a:xfrm>
            <a:off x="9392793" y="6505219"/>
            <a:ext cx="244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by Digital Skola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cb9ab1c5c_0_83"/>
          <p:cNvSpPr txBox="1"/>
          <p:nvPr>
            <p:ph type="title"/>
          </p:nvPr>
        </p:nvSpPr>
        <p:spPr>
          <a:xfrm>
            <a:off x="3082416" y="1711833"/>
            <a:ext cx="60273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i="0" sz="7200">
                <a:solidFill>
                  <a:srgbClr val="1E295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4" name="Google Shape;94;g29cb9ab1c5c_0_83"/>
          <p:cNvSpPr txBox="1"/>
          <p:nvPr>
            <p:ph idx="1" type="body"/>
          </p:nvPr>
        </p:nvSpPr>
        <p:spPr>
          <a:xfrm>
            <a:off x="431699" y="1859356"/>
            <a:ext cx="74175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5" name="Google Shape;95;g29cb9ab1c5c_0_83"/>
          <p:cNvSpPr txBox="1"/>
          <p:nvPr>
            <p:ph idx="11" type="ftr"/>
          </p:nvPr>
        </p:nvSpPr>
        <p:spPr>
          <a:xfrm>
            <a:off x="9392793" y="6505219"/>
            <a:ext cx="2420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6" name="Google Shape;96;g29cb9ab1c5c_0_83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7" name="Google Shape;97;g29cb9ab1c5c_0_83"/>
          <p:cNvSpPr txBox="1"/>
          <p:nvPr>
            <p:ph idx="12" type="sldNum"/>
          </p:nvPr>
        </p:nvSpPr>
        <p:spPr>
          <a:xfrm>
            <a:off x="9392793" y="6505219"/>
            <a:ext cx="244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2700" marR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by Digital Skola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g29cb9ab1c5c_0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29cb9ab1c5c_0_11"/>
          <p:cNvSpPr txBox="1"/>
          <p:nvPr>
            <p:ph type="title"/>
          </p:nvPr>
        </p:nvSpPr>
        <p:spPr>
          <a:xfrm>
            <a:off x="957943" y="600891"/>
            <a:ext cx="103959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" name="Google Shape;23;g29cb9ab1c5c_0_11"/>
          <p:cNvSpPr txBox="1"/>
          <p:nvPr>
            <p:ph idx="1" type="body"/>
          </p:nvPr>
        </p:nvSpPr>
        <p:spPr>
          <a:xfrm>
            <a:off x="957943" y="1825625"/>
            <a:ext cx="10395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4" name="Google Shape;24;g29cb9ab1c5c_0_11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g29cb9ab1c5c_0_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g29cb9ab1c5c_0_16"/>
          <p:cNvSpPr txBox="1"/>
          <p:nvPr>
            <p:ph type="title"/>
          </p:nvPr>
        </p:nvSpPr>
        <p:spPr>
          <a:xfrm>
            <a:off x="831851" y="1709737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" name="Google Shape;28;g29cb9ab1c5c_0_16"/>
          <p:cNvSpPr txBox="1"/>
          <p:nvPr>
            <p:ph idx="1" type="body"/>
          </p:nvPr>
        </p:nvSpPr>
        <p:spPr>
          <a:xfrm>
            <a:off x="831851" y="4589463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g29cb9ab1c5c_0_16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g29cb9ab1c5c_0_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29cb9ab1c5c_0_21"/>
          <p:cNvSpPr txBox="1"/>
          <p:nvPr>
            <p:ph type="title"/>
          </p:nvPr>
        </p:nvSpPr>
        <p:spPr>
          <a:xfrm>
            <a:off x="831851" y="1709737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" name="Google Shape;33;g29cb9ab1c5c_0_21"/>
          <p:cNvSpPr txBox="1"/>
          <p:nvPr>
            <p:ph idx="1" type="body"/>
          </p:nvPr>
        </p:nvSpPr>
        <p:spPr>
          <a:xfrm>
            <a:off x="831851" y="4589463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g29cb9ab1c5c_0_21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2B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g29cb9ab1c5c_0_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29cb9ab1c5c_0_2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" name="Google Shape;38;g29cb9ab1c5c_0_26"/>
          <p:cNvSpPr txBox="1"/>
          <p:nvPr>
            <p:ph idx="1" type="subTitle"/>
          </p:nvPr>
        </p:nvSpPr>
        <p:spPr>
          <a:xfrm>
            <a:off x="1524000" y="360203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g29cb9ab1c5c_0_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g29cb9ab1c5c_0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2" name="Google Shape;42;g29cb9ab1c5c_0_3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43" name="Google Shape;43;g29cb9ab1c5c_0_3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44" name="Google Shape;44;g29cb9ab1c5c_0_30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g29cb9ab1c5c_0_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g29cb9ab1c5c_0_3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8" name="Google Shape;48;g29cb9ab1c5c_0_36"/>
          <p:cNvSpPr txBox="1"/>
          <p:nvPr>
            <p:ph idx="1" type="body"/>
          </p:nvPr>
        </p:nvSpPr>
        <p:spPr>
          <a:xfrm>
            <a:off x="839788" y="1681163"/>
            <a:ext cx="515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g29cb9ab1c5c_0_36"/>
          <p:cNvSpPr txBox="1"/>
          <p:nvPr>
            <p:ph idx="2" type="body"/>
          </p:nvPr>
        </p:nvSpPr>
        <p:spPr>
          <a:xfrm>
            <a:off x="839788" y="2505075"/>
            <a:ext cx="51576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0" name="Google Shape;50;g29cb9ab1c5c_0_36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g29cb9ab1c5c_0_36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2" name="Google Shape;52;g29cb9ab1c5c_0_36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29cb9ab1c5c_0_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29cb9ab1c5c_0_44"/>
          <p:cNvSpPr txBox="1"/>
          <p:nvPr>
            <p:ph type="title"/>
          </p:nvPr>
        </p:nvSpPr>
        <p:spPr>
          <a:xfrm>
            <a:off x="1314995" y="984069"/>
            <a:ext cx="100389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29cb9ab1c5c_0_44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g29cb9ab1c5c_0_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29cb9ab1c5c_0_48"/>
          <p:cNvSpPr txBox="1"/>
          <p:nvPr>
            <p:ph type="title"/>
          </p:nvPr>
        </p:nvSpPr>
        <p:spPr>
          <a:xfrm>
            <a:off x="839788" y="457200"/>
            <a:ext cx="3932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3200"/>
              <a:buFont typeface="Poppi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0" name="Google Shape;60;g29cb9ab1c5c_0_48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g29cb9ab1c5c_0_48"/>
          <p:cNvSpPr txBox="1"/>
          <p:nvPr>
            <p:ph idx="2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g29cb9ab1c5c_0_48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7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9cb9ab1c5c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44B"/>
              </a:buClr>
              <a:buSzPts val="4400"/>
              <a:buFont typeface="Poppins"/>
              <a:buNone/>
              <a:defRPr b="1" i="0" sz="44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29cb9ab1c5c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17244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244B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1724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29cb9ab1c5c_0_0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g29cb9ab1c5c_0_0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g29cb9ab1c5c_0_0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7.png"/><Relationship Id="rId13" Type="http://schemas.openxmlformats.org/officeDocument/2006/relationships/image" Target="../media/image40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4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79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51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7.png"/><Relationship Id="rId13" Type="http://schemas.openxmlformats.org/officeDocument/2006/relationships/image" Target="../media/image40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54.png"/><Relationship Id="rId8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58.png"/><Relationship Id="rId8" Type="http://schemas.openxmlformats.org/officeDocument/2006/relationships/image" Target="../media/image8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56.png"/><Relationship Id="rId8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62.png"/><Relationship Id="rId8" Type="http://schemas.openxmlformats.org/officeDocument/2006/relationships/image" Target="../media/image7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80.png"/><Relationship Id="rId8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65.png"/><Relationship Id="rId8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60.png"/><Relationship Id="rId8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86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60.png"/><Relationship Id="rId8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7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68.png"/><Relationship Id="rId8" Type="http://schemas.openxmlformats.org/officeDocument/2006/relationships/image" Target="../media/image8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73.png"/><Relationship Id="rId8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8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76.png"/><Relationship Id="rId8" Type="http://schemas.openxmlformats.org/officeDocument/2006/relationships/image" Target="../media/image82.png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Relationship Id="rId4" Type="http://schemas.openxmlformats.org/officeDocument/2006/relationships/image" Target="../media/image87.png"/><Relationship Id="rId9" Type="http://schemas.openxmlformats.org/officeDocument/2006/relationships/image" Target="../media/image75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0363" y="5677922"/>
            <a:ext cx="84963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3602" y="2867206"/>
            <a:ext cx="353221" cy="39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8711" y="5303426"/>
            <a:ext cx="1173244" cy="83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35574" y="1053980"/>
            <a:ext cx="921264" cy="119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2352" y="569706"/>
            <a:ext cx="1222229" cy="87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33464" y="3955867"/>
            <a:ext cx="719178" cy="7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2689318" y="2571347"/>
            <a:ext cx="723067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Looping &amp; Conditional</a:t>
            </a:r>
            <a:endParaRPr b="1" i="0" sz="4000" u="none" cap="none" strike="noStrike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Python II: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Looping &amp; Conditional</a:t>
            </a:r>
            <a:endParaRPr sz="5600"/>
          </a:p>
        </p:txBody>
      </p:sp>
      <p:sp>
        <p:nvSpPr>
          <p:cNvPr id="110" name="Google Shape;110;p1"/>
          <p:cNvSpPr txBox="1"/>
          <p:nvPr>
            <p:ph idx="1" type="subTitle"/>
          </p:nvPr>
        </p:nvSpPr>
        <p:spPr>
          <a:xfrm>
            <a:off x="1524000" y="3602039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Bootcamp </a:t>
            </a:r>
            <a:r>
              <a:rPr lang="en-US"/>
              <a:t>Digital Skola - Data Engineer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Conditional : If Statement (2)</a:t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0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233" name="Google Shape;233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4734" y="5574554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9818" y="2170492"/>
            <a:ext cx="67437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33466" y="2552237"/>
            <a:ext cx="3084149" cy="271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64689" y="3175423"/>
            <a:ext cx="4208935" cy="21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Conditional : If Statement (3)</a:t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248" name="Google Shape;248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4734" y="5574554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2569" y="2098230"/>
            <a:ext cx="68072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92942" y="1872365"/>
            <a:ext cx="3822700" cy="3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42642" y="4233698"/>
            <a:ext cx="4312834" cy="252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Conditional : Nested If Statement</a:t>
            </a:r>
            <a:endParaRPr b="1" sz="24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2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263" name="Google Shape;263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4734" y="5574554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02118" y="1833648"/>
            <a:ext cx="4458595" cy="33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8764" y="2016728"/>
            <a:ext cx="3594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19584" y="2350215"/>
            <a:ext cx="36703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19584" y="3760132"/>
            <a:ext cx="2826952" cy="3015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0363" y="5677922"/>
            <a:ext cx="849631" cy="8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3602" y="2867206"/>
            <a:ext cx="353221" cy="39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80213" y="3746806"/>
            <a:ext cx="1261615" cy="31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8711" y="5303426"/>
            <a:ext cx="1173244" cy="83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5574" y="1053980"/>
            <a:ext cx="921264" cy="119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2352" y="569706"/>
            <a:ext cx="1222229" cy="87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3464" y="3955867"/>
            <a:ext cx="719178" cy="772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13"/>
          <p:cNvGrpSpPr/>
          <p:nvPr/>
        </p:nvGrpSpPr>
        <p:grpSpPr>
          <a:xfrm>
            <a:off x="434245" y="4137862"/>
            <a:ext cx="7116622" cy="5256056"/>
            <a:chOff x="-1867588" y="4280237"/>
            <a:chExt cx="7116622" cy="5256054"/>
          </a:xfrm>
        </p:grpSpPr>
        <p:pic>
          <p:nvPicPr>
            <p:cNvPr id="282" name="Google Shape;282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625543">
              <a:off x="-1290115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" name="Google Shape;284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6040750" y="-644020"/>
            <a:ext cx="1127253" cy="223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62154" y="-508608"/>
            <a:ext cx="2272006" cy="227200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 txBox="1"/>
          <p:nvPr/>
        </p:nvSpPr>
        <p:spPr>
          <a:xfrm>
            <a:off x="2689318" y="2571347"/>
            <a:ext cx="723067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Looping</a:t>
            </a:r>
            <a:endParaRPr b="1" sz="40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13"/>
          <p:cNvSpPr txBox="1"/>
          <p:nvPr>
            <p:ph type="title"/>
          </p:nvPr>
        </p:nvSpPr>
        <p:spPr>
          <a:xfrm>
            <a:off x="831851" y="1709737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Looping</a:t>
            </a:r>
            <a:endParaRPr/>
          </a:p>
        </p:txBody>
      </p:sp>
      <p:sp>
        <p:nvSpPr>
          <p:cNvPr id="288" name="Google Shape;288;p13"/>
          <p:cNvSpPr txBox="1"/>
          <p:nvPr>
            <p:ph idx="1" type="body"/>
          </p:nvPr>
        </p:nvSpPr>
        <p:spPr>
          <a:xfrm>
            <a:off x="831851" y="4589463"/>
            <a:ext cx="10515600" cy="15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Looping : Menggunakan For</a:t>
            </a:r>
            <a:endParaRPr b="1" sz="24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4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298" name="Google Shape;298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0" name="Google Shape;3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4734" y="5574554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0556" y="2356652"/>
            <a:ext cx="5923714" cy="165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90373" y="1353032"/>
            <a:ext cx="28067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Looping : Menggunakan For</a:t>
            </a:r>
            <a:endParaRPr b="1" sz="24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15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312" name="Google Shape;312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4" name="Google Shape;31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4734" y="5574554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5878" y="2220380"/>
            <a:ext cx="7109974" cy="31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Looping : Menggunakan While</a:t>
            </a:r>
            <a:endParaRPr b="1" sz="24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16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325" name="Google Shape;325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7" name="Google Shape;32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4734" y="5574554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6220" y="2172833"/>
            <a:ext cx="6193997" cy="109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6220" y="3723715"/>
            <a:ext cx="4318702" cy="14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2417" y="2114714"/>
            <a:ext cx="3975100" cy="3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Looping : Menggunakan While</a:t>
            </a:r>
            <a:endParaRPr b="1" sz="24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17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340" name="Google Shape;34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" name="Google Shape;34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4734" y="5574554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42417" y="2114714"/>
            <a:ext cx="39751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4533" y="2308724"/>
            <a:ext cx="5439738" cy="351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0363" y="5677922"/>
            <a:ext cx="849631" cy="8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3602" y="2867206"/>
            <a:ext cx="353221" cy="39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80213" y="3746806"/>
            <a:ext cx="1261615" cy="31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8711" y="5303426"/>
            <a:ext cx="1173244" cy="83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5574" y="1053980"/>
            <a:ext cx="921264" cy="119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2352" y="569706"/>
            <a:ext cx="1222229" cy="87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3464" y="3955867"/>
            <a:ext cx="719178" cy="772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18"/>
          <p:cNvGrpSpPr/>
          <p:nvPr/>
        </p:nvGrpSpPr>
        <p:grpSpPr>
          <a:xfrm>
            <a:off x="434245" y="4137862"/>
            <a:ext cx="7116622" cy="5256056"/>
            <a:chOff x="-1867588" y="4280237"/>
            <a:chExt cx="7116622" cy="5256054"/>
          </a:xfrm>
        </p:grpSpPr>
        <p:pic>
          <p:nvPicPr>
            <p:cNvPr id="357" name="Google Shape;357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625543">
              <a:off x="-1290115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9" name="Google Shape;359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6040750" y="-644020"/>
            <a:ext cx="1127253" cy="223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62154" y="-508608"/>
            <a:ext cx="2272006" cy="227200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8"/>
          <p:cNvSpPr txBox="1"/>
          <p:nvPr/>
        </p:nvSpPr>
        <p:spPr>
          <a:xfrm>
            <a:off x="2689318" y="2571347"/>
            <a:ext cx="723067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endParaRPr b="1" sz="40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18"/>
          <p:cNvSpPr txBox="1"/>
          <p:nvPr>
            <p:ph type="title"/>
          </p:nvPr>
        </p:nvSpPr>
        <p:spPr>
          <a:xfrm>
            <a:off x="831851" y="1709737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</a:t>
            </a:r>
            <a:endParaRPr/>
          </a:p>
        </p:txBody>
      </p:sp>
      <p:sp>
        <p:nvSpPr>
          <p:cNvPr id="363" name="Google Shape;363;p18"/>
          <p:cNvSpPr txBox="1"/>
          <p:nvPr>
            <p:ph idx="1" type="body"/>
          </p:nvPr>
        </p:nvSpPr>
        <p:spPr>
          <a:xfrm>
            <a:off x="831851" y="4589463"/>
            <a:ext cx="10515600" cy="15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19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373" name="Google Shape;373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19"/>
          <p:cNvSpPr txBox="1"/>
          <p:nvPr/>
        </p:nvSpPr>
        <p:spPr>
          <a:xfrm>
            <a:off x="1173695" y="1231206"/>
            <a:ext cx="33650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 itu Function ? </a:t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1173696" y="2201440"/>
            <a:ext cx="10052084" cy="2956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Function adalah pengelompokkan statements yang melakukan suatu task tertentu.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Function membantu membuat program kita menjadi modular. Semakin besar kode kita, function akan membuatnya menjadi lebih rapi dan mudah untuk di- manage.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Function juga menghindari kita dari melakukan hal yang sama berulang-ulang. </a:t>
            </a:r>
            <a:br>
              <a:rPr b="1" lang="en-US" sz="18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DRY (Don’t Repeat Yourself) principle.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0857" y="1705163"/>
            <a:ext cx="6985000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1536357" y="2565251"/>
            <a:ext cx="6993280" cy="1707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Control Flow Type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Conditional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Looping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966221" y="2565250"/>
            <a:ext cx="648268" cy="1707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1925" y="2768687"/>
            <a:ext cx="4467567" cy="273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251251">
            <a:off x="681209" y="5072005"/>
            <a:ext cx="3847403" cy="367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1675" y="3018425"/>
            <a:ext cx="822310" cy="163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966221" y="1612487"/>
            <a:ext cx="75634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What will We Learn Today?</a:t>
            </a:r>
            <a:endParaRPr sz="3200">
              <a:solidFill>
                <a:srgbClr val="1623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966220" y="417288"/>
            <a:ext cx="6422099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non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</a:t>
            </a:r>
            <a:endParaRPr b="1" sz="3600" u="none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20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386" name="Google Shape;386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20"/>
          <p:cNvSpPr txBox="1"/>
          <p:nvPr/>
        </p:nvSpPr>
        <p:spPr>
          <a:xfrm>
            <a:off x="1173695" y="732937"/>
            <a:ext cx="46510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Function Di Python</a:t>
            </a:r>
            <a:endParaRPr/>
          </a:p>
        </p:txBody>
      </p:sp>
      <p:sp>
        <p:nvSpPr>
          <p:cNvPr id="389" name="Google Shape;389;p20"/>
          <p:cNvSpPr txBox="1"/>
          <p:nvPr/>
        </p:nvSpPr>
        <p:spPr>
          <a:xfrm>
            <a:off x="912741" y="1300153"/>
            <a:ext cx="7834392" cy="3001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214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Def adalah keyword untuk membuat function </a:t>
            </a:r>
            <a:endParaRPr/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214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Function_name nama deskriptif dan unik untuk function </a:t>
            </a:r>
            <a:endParaRPr/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214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Parameters (arguments) yang kita Masukkan (optional) </a:t>
            </a:r>
            <a:endParaRPr/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214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Titik dua(:) untuk mulai menulis function </a:t>
            </a:r>
            <a:endParaRPr/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214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Dokumentasi (docstring) untuk Mendeskripsikan function </a:t>
            </a:r>
            <a:endParaRPr/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214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Satu atau lebih statement python. Ingat, indentasi harus </a:t>
            </a:r>
            <a:endParaRPr/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214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sama </a:t>
            </a:r>
            <a:endParaRPr/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214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42147"/>
                </a:solidFill>
                <a:latin typeface="Arial"/>
                <a:ea typeface="Arial"/>
                <a:cs typeface="Arial"/>
                <a:sym typeface="Arial"/>
              </a:rPr>
              <a:t>Return statement untuk mengembalikan suatu value ke pemanggil (optional) </a:t>
            </a:r>
            <a:endParaRPr/>
          </a:p>
        </p:txBody>
      </p:sp>
      <p:pic>
        <p:nvPicPr>
          <p:cNvPr id="390" name="Google Shape;39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9989" y="4443996"/>
            <a:ext cx="7890900" cy="169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21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400" name="Google Shape;400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21"/>
          <p:cNvSpPr txBox="1"/>
          <p:nvPr/>
        </p:nvSpPr>
        <p:spPr>
          <a:xfrm>
            <a:off x="1173695" y="732937"/>
            <a:ext cx="70086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Mengapa kita membutuhkan function ? </a:t>
            </a:r>
            <a:endParaRPr/>
          </a:p>
        </p:txBody>
      </p:sp>
      <p:pic>
        <p:nvPicPr>
          <p:cNvPr id="403" name="Google Shape;40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0366" y="1590160"/>
            <a:ext cx="4432300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87073" y="2418078"/>
            <a:ext cx="44069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22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414" name="Google Shape;41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22"/>
          <p:cNvSpPr txBox="1"/>
          <p:nvPr/>
        </p:nvSpPr>
        <p:spPr>
          <a:xfrm>
            <a:off x="1173695" y="732937"/>
            <a:ext cx="70086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Mengapa kita membutuhkan function ? </a:t>
            </a:r>
            <a:endParaRPr/>
          </a:p>
        </p:txBody>
      </p:sp>
      <p:pic>
        <p:nvPicPr>
          <p:cNvPr id="417" name="Google Shape;41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3695" y="1740999"/>
            <a:ext cx="58547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8226" y="1722304"/>
            <a:ext cx="3441700" cy="2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23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428" name="Google Shape;428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23"/>
          <p:cNvSpPr txBox="1"/>
          <p:nvPr/>
        </p:nvSpPr>
        <p:spPr>
          <a:xfrm>
            <a:off x="1173695" y="732937"/>
            <a:ext cx="44614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Arguments &amp; Parameters</a:t>
            </a:r>
            <a:endParaRPr/>
          </a:p>
        </p:txBody>
      </p:sp>
      <p:pic>
        <p:nvPicPr>
          <p:cNvPr id="431" name="Google Shape;43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1302" y="1590160"/>
            <a:ext cx="78994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89630" y="2905520"/>
            <a:ext cx="8382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3695" y="4145423"/>
            <a:ext cx="82296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24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443" name="Google Shape;44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24"/>
          <p:cNvSpPr txBox="1"/>
          <p:nvPr/>
        </p:nvSpPr>
        <p:spPr>
          <a:xfrm>
            <a:off x="1173695" y="732937"/>
            <a:ext cx="44614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Arguments &amp; Parameters</a:t>
            </a:r>
            <a:endParaRPr/>
          </a:p>
        </p:txBody>
      </p:sp>
      <p:pic>
        <p:nvPicPr>
          <p:cNvPr id="446" name="Google Shape;446;p24"/>
          <p:cNvPicPr preferRelativeResize="0"/>
          <p:nvPr/>
        </p:nvPicPr>
        <p:blipFill rotWithShape="1">
          <a:blip r:embed="rId7">
            <a:alphaModFix/>
          </a:blip>
          <a:srcRect b="43002" l="0" r="0" t="0"/>
          <a:stretch/>
        </p:blipFill>
        <p:spPr>
          <a:xfrm>
            <a:off x="1173695" y="2183801"/>
            <a:ext cx="10260506" cy="205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5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25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456" name="Google Shape;456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25"/>
          <p:cNvSpPr txBox="1"/>
          <p:nvPr/>
        </p:nvSpPr>
        <p:spPr>
          <a:xfrm>
            <a:off x="1173695" y="732937"/>
            <a:ext cx="28739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Tipe Arguments</a:t>
            </a:r>
            <a:endParaRPr/>
          </a:p>
        </p:txBody>
      </p:sp>
      <p:pic>
        <p:nvPicPr>
          <p:cNvPr id="459" name="Google Shape;45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3694" y="1590159"/>
            <a:ext cx="6901543" cy="289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" name="Google Shape;4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26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469" name="Google Shape;469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26"/>
          <p:cNvSpPr txBox="1"/>
          <p:nvPr/>
        </p:nvSpPr>
        <p:spPr>
          <a:xfrm>
            <a:off x="1173695" y="732937"/>
            <a:ext cx="38275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Positional Arguments</a:t>
            </a:r>
            <a:endParaRPr/>
          </a:p>
        </p:txBody>
      </p:sp>
      <p:pic>
        <p:nvPicPr>
          <p:cNvPr id="472" name="Google Shape;47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3695" y="1587952"/>
            <a:ext cx="63119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59000" y="2889106"/>
            <a:ext cx="7874000" cy="17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7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483" name="Google Shape;483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27"/>
          <p:cNvSpPr txBox="1"/>
          <p:nvPr/>
        </p:nvSpPr>
        <p:spPr>
          <a:xfrm>
            <a:off x="1173695" y="732937"/>
            <a:ext cx="33933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Arguments</a:t>
            </a:r>
            <a:endParaRPr/>
          </a:p>
        </p:txBody>
      </p:sp>
      <p:pic>
        <p:nvPicPr>
          <p:cNvPr id="486" name="Google Shape;48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0187" y="1664073"/>
            <a:ext cx="7988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82850" y="3324133"/>
            <a:ext cx="72263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4" name="Google Shape;4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8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497" name="Google Shape;497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" name="Google Shape;499;p28"/>
          <p:cNvSpPr txBox="1"/>
          <p:nvPr/>
        </p:nvSpPr>
        <p:spPr>
          <a:xfrm>
            <a:off x="1173695" y="732937"/>
            <a:ext cx="36438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Arguments</a:t>
            </a:r>
            <a:endParaRPr/>
          </a:p>
        </p:txBody>
      </p:sp>
      <p:pic>
        <p:nvPicPr>
          <p:cNvPr id="500" name="Google Shape;50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0187" y="1539834"/>
            <a:ext cx="84201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28803" y="2802477"/>
            <a:ext cx="66040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9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8" name="Google Shape;5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29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511" name="Google Shape;511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29"/>
          <p:cNvSpPr txBox="1"/>
          <p:nvPr/>
        </p:nvSpPr>
        <p:spPr>
          <a:xfrm>
            <a:off x="1173695" y="732937"/>
            <a:ext cx="36810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Arbitrary Arguments</a:t>
            </a:r>
            <a:endParaRPr/>
          </a:p>
        </p:txBody>
      </p:sp>
      <p:pic>
        <p:nvPicPr>
          <p:cNvPr id="514" name="Google Shape;51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7453" y="1541967"/>
            <a:ext cx="82169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30400" y="3505106"/>
            <a:ext cx="8331200" cy="1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0363" y="5677922"/>
            <a:ext cx="849631" cy="8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3602" y="2867206"/>
            <a:ext cx="353221" cy="39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8711" y="5303426"/>
            <a:ext cx="1173244" cy="83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35574" y="1053980"/>
            <a:ext cx="921264" cy="119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2352" y="569706"/>
            <a:ext cx="1222229" cy="87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33464" y="3955867"/>
            <a:ext cx="719178" cy="772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3"/>
          <p:cNvGrpSpPr/>
          <p:nvPr/>
        </p:nvGrpSpPr>
        <p:grpSpPr>
          <a:xfrm>
            <a:off x="434245" y="4137862"/>
            <a:ext cx="7116622" cy="5256056"/>
            <a:chOff x="-1867588" y="4280237"/>
            <a:chExt cx="7116622" cy="5256054"/>
          </a:xfrm>
        </p:grpSpPr>
        <p:pic>
          <p:nvPicPr>
            <p:cNvPr id="135" name="Google Shape;135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625543">
              <a:off x="-1290115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6040750" y="-644020"/>
            <a:ext cx="1127253" cy="223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 txBox="1"/>
          <p:nvPr/>
        </p:nvSpPr>
        <p:spPr>
          <a:xfrm>
            <a:off x="2689318" y="2571347"/>
            <a:ext cx="723067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Control Flow</a:t>
            </a:r>
            <a:endParaRPr b="1" sz="40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3"/>
          <p:cNvSpPr txBox="1"/>
          <p:nvPr>
            <p:ph type="title"/>
          </p:nvPr>
        </p:nvSpPr>
        <p:spPr>
          <a:xfrm>
            <a:off x="831851" y="1709737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Flow</a:t>
            </a:r>
            <a:endParaRPr/>
          </a:p>
        </p:txBody>
      </p:sp>
      <p:sp>
        <p:nvSpPr>
          <p:cNvPr id="140" name="Google Shape;140;p3"/>
          <p:cNvSpPr txBox="1"/>
          <p:nvPr>
            <p:ph idx="1" type="body"/>
          </p:nvPr>
        </p:nvSpPr>
        <p:spPr>
          <a:xfrm>
            <a:off x="831851" y="4589463"/>
            <a:ext cx="10515600" cy="15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30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525" name="Google Shape;525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7" name="Google Shape;527;p30"/>
          <p:cNvSpPr txBox="1"/>
          <p:nvPr/>
        </p:nvSpPr>
        <p:spPr>
          <a:xfrm>
            <a:off x="1173695" y="732937"/>
            <a:ext cx="36810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Arbitrary Arguments</a:t>
            </a:r>
            <a:endParaRPr/>
          </a:p>
        </p:txBody>
      </p:sp>
      <p:pic>
        <p:nvPicPr>
          <p:cNvPr id="528" name="Google Shape;52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7453" y="1541967"/>
            <a:ext cx="82169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30400" y="3505106"/>
            <a:ext cx="83312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15937" y="5076136"/>
            <a:ext cx="3167507" cy="111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15937" y="6408063"/>
            <a:ext cx="3887922" cy="352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1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8" name="Google Shape;5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31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541" name="Google Shape;54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3" name="Google Shape;543;p31"/>
          <p:cNvSpPr txBox="1"/>
          <p:nvPr/>
        </p:nvSpPr>
        <p:spPr>
          <a:xfrm>
            <a:off x="1173695" y="732937"/>
            <a:ext cx="40406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- Return Type</a:t>
            </a:r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6220" y="1590160"/>
            <a:ext cx="52832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2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1" name="Google Shape;5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32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554" name="Google Shape;554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32"/>
          <p:cNvSpPr txBox="1"/>
          <p:nvPr/>
        </p:nvSpPr>
        <p:spPr>
          <a:xfrm>
            <a:off x="1173695" y="732937"/>
            <a:ext cx="40406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- Return Type</a:t>
            </a:r>
            <a:endParaRPr/>
          </a:p>
        </p:txBody>
      </p:sp>
      <p:sp>
        <p:nvSpPr>
          <p:cNvPr id="557" name="Google Shape;557;p32"/>
          <p:cNvSpPr txBox="1"/>
          <p:nvPr/>
        </p:nvSpPr>
        <p:spPr>
          <a:xfrm>
            <a:off x="1363851" y="1875295"/>
            <a:ext cx="2421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Without Return Type</a:t>
            </a:r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9828" y="2540188"/>
            <a:ext cx="7213600" cy="12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3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5" name="Google Shape;5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33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568" name="Google Shape;568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p33"/>
          <p:cNvSpPr txBox="1"/>
          <p:nvPr/>
        </p:nvSpPr>
        <p:spPr>
          <a:xfrm>
            <a:off x="1173695" y="732937"/>
            <a:ext cx="40406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- Return Type</a:t>
            </a:r>
            <a:endParaRPr/>
          </a:p>
        </p:txBody>
      </p:sp>
      <p:sp>
        <p:nvSpPr>
          <p:cNvPr id="571" name="Google Shape;571;p33"/>
          <p:cNvSpPr txBox="1"/>
          <p:nvPr/>
        </p:nvSpPr>
        <p:spPr>
          <a:xfrm>
            <a:off x="1363851" y="1875295"/>
            <a:ext cx="2421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Without Return Type</a:t>
            </a:r>
            <a:endParaRPr/>
          </a:p>
        </p:txBody>
      </p:sp>
      <p:pic>
        <p:nvPicPr>
          <p:cNvPr id="572" name="Google Shape;57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9828" y="2540188"/>
            <a:ext cx="72136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8887" y="4193169"/>
            <a:ext cx="3797300" cy="11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4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0" name="Google Shape;5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34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583" name="Google Shape;583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5" name="Google Shape;585;p34"/>
          <p:cNvSpPr txBox="1"/>
          <p:nvPr/>
        </p:nvSpPr>
        <p:spPr>
          <a:xfrm>
            <a:off x="1173695" y="732937"/>
            <a:ext cx="40406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- Return Type</a:t>
            </a:r>
            <a:endParaRPr/>
          </a:p>
        </p:txBody>
      </p:sp>
      <p:sp>
        <p:nvSpPr>
          <p:cNvPr id="586" name="Google Shape;586;p34"/>
          <p:cNvSpPr txBox="1"/>
          <p:nvPr/>
        </p:nvSpPr>
        <p:spPr>
          <a:xfrm>
            <a:off x="1363851" y="1875295"/>
            <a:ext cx="20944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With Return Type</a:t>
            </a:r>
            <a:endParaRPr/>
          </a:p>
        </p:txBody>
      </p:sp>
      <p:pic>
        <p:nvPicPr>
          <p:cNvPr id="587" name="Google Shape;58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9321" y="2451828"/>
            <a:ext cx="3517900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2451828"/>
            <a:ext cx="240030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5" name="Google Shape;5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35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598" name="Google Shape;598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0" name="Google Shape;600;p35"/>
          <p:cNvSpPr txBox="1"/>
          <p:nvPr/>
        </p:nvSpPr>
        <p:spPr>
          <a:xfrm>
            <a:off x="1173695" y="732937"/>
            <a:ext cx="67102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Merupakan First Class Object</a:t>
            </a:r>
            <a:endParaRPr/>
          </a:p>
        </p:txBody>
      </p:sp>
      <p:pic>
        <p:nvPicPr>
          <p:cNvPr id="601" name="Google Shape;60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6843" y="1855277"/>
            <a:ext cx="84201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6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8" name="Google Shape;6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36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611" name="Google Shape;611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3" name="Google Shape;613;p36"/>
          <p:cNvSpPr txBox="1"/>
          <p:nvPr/>
        </p:nvSpPr>
        <p:spPr>
          <a:xfrm>
            <a:off x="1173695" y="732937"/>
            <a:ext cx="59318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disimpan dalam variable</a:t>
            </a:r>
            <a:endParaRPr/>
          </a:p>
        </p:txBody>
      </p:sp>
      <p:pic>
        <p:nvPicPr>
          <p:cNvPr id="614" name="Google Shape;61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8181" y="1781372"/>
            <a:ext cx="8668969" cy="276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7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1" name="Google Shape;6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582" y="656540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37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624" name="Google Shape;62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" name="Google Shape;626;p37"/>
          <p:cNvSpPr txBox="1"/>
          <p:nvPr/>
        </p:nvSpPr>
        <p:spPr>
          <a:xfrm>
            <a:off x="1173695" y="732937"/>
            <a:ext cx="48494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di Dalam Function</a:t>
            </a:r>
            <a:endParaRPr/>
          </a:p>
        </p:txBody>
      </p:sp>
      <p:pic>
        <p:nvPicPr>
          <p:cNvPr id="627" name="Google Shape;627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6301" y="1450591"/>
            <a:ext cx="6392369" cy="36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0559" y="5257245"/>
            <a:ext cx="6392368" cy="27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8"/>
          <p:cNvSpPr/>
          <p:nvPr/>
        </p:nvSpPr>
        <p:spPr>
          <a:xfrm>
            <a:off x="-892295" y="-24761"/>
            <a:ext cx="13471278" cy="688276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634" name="Google Shape;6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164173">
            <a:off x="7241863" y="-1400091"/>
            <a:ext cx="5257102" cy="661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1816" y="6389220"/>
            <a:ext cx="4467225" cy="52318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8"/>
          <p:cNvSpPr txBox="1"/>
          <p:nvPr/>
        </p:nvSpPr>
        <p:spPr>
          <a:xfrm>
            <a:off x="4230783" y="1898872"/>
            <a:ext cx="5500007" cy="1161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2951"/>
              </a:buClr>
              <a:buSzPts val="7200"/>
              <a:buFont typeface="Montserrat ExtraBold"/>
              <a:buNone/>
            </a:pPr>
            <a:r>
              <a:rPr b="1" lang="en-US" sz="7200">
                <a:solidFill>
                  <a:srgbClr val="1E295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</a:t>
            </a:r>
            <a:endParaRPr/>
          </a:p>
        </p:txBody>
      </p:sp>
      <p:sp>
        <p:nvSpPr>
          <p:cNvPr id="637" name="Google Shape;637;p38"/>
          <p:cNvSpPr txBox="1"/>
          <p:nvPr/>
        </p:nvSpPr>
        <p:spPr>
          <a:xfrm>
            <a:off x="5241229" y="2708729"/>
            <a:ext cx="5500007" cy="1161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2951"/>
              </a:buClr>
              <a:buSzPts val="7200"/>
              <a:buFont typeface="Montserrat ExtraBold"/>
              <a:buNone/>
            </a:pPr>
            <a:r>
              <a:rPr b="1" lang="en-US" sz="7200">
                <a:solidFill>
                  <a:srgbClr val="1E295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</a:t>
            </a:r>
            <a:endParaRPr/>
          </a:p>
        </p:txBody>
      </p:sp>
      <p:grpSp>
        <p:nvGrpSpPr>
          <p:cNvPr id="638" name="Google Shape;638;p38"/>
          <p:cNvGrpSpPr/>
          <p:nvPr/>
        </p:nvGrpSpPr>
        <p:grpSpPr>
          <a:xfrm rot="-5400000">
            <a:off x="8586405" y="-62201"/>
            <a:ext cx="2926801" cy="3587223"/>
            <a:chOff x="9070360" y="2867205"/>
            <a:chExt cx="2986462" cy="3660345"/>
          </a:xfrm>
        </p:grpSpPr>
        <p:pic>
          <p:nvPicPr>
            <p:cNvPr id="639" name="Google Shape;639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70360" y="5677919"/>
              <a:ext cx="849631" cy="849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03601" y="2867205"/>
              <a:ext cx="353221" cy="39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498710" y="5303423"/>
              <a:ext cx="1173244" cy="8336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2" name="Google Shape;642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1266225" y="5351999"/>
            <a:ext cx="1005195" cy="1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8"/>
          <p:cNvSpPr/>
          <p:nvPr/>
        </p:nvSpPr>
        <p:spPr>
          <a:xfrm>
            <a:off x="9299790" y="6449076"/>
            <a:ext cx="2630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by Digital Skola 2020</a:t>
            </a:r>
            <a:endParaRPr/>
          </a:p>
        </p:txBody>
      </p:sp>
      <p:pic>
        <p:nvPicPr>
          <p:cNvPr id="644" name="Google Shape;644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9321" y="463596"/>
            <a:ext cx="5191711" cy="84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63634" y="2393536"/>
            <a:ext cx="12459827" cy="374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4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150" name="Google Shape;15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4"/>
          <p:cNvSpPr txBox="1"/>
          <p:nvPr/>
        </p:nvSpPr>
        <p:spPr>
          <a:xfrm>
            <a:off x="1198378" y="2154625"/>
            <a:ext cx="89530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Program</a:t>
            </a:r>
            <a:r>
              <a:rPr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control</a:t>
            </a:r>
            <a:r>
              <a:rPr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flow</a:t>
            </a: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adalah urutan eksekusi kode program.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Alur kontrol program Python diatur oleh pernyataan kondisional, loop, dan panggilan fungsi.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Control Flow Type</a:t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5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162" name="Google Shape;162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5216" y="2201440"/>
            <a:ext cx="7454900" cy="3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Macam – Macam Control Flow</a:t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6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174" name="Google Shape;174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590" y="2352230"/>
            <a:ext cx="76073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0363" y="5677922"/>
            <a:ext cx="849631" cy="8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3602" y="2867206"/>
            <a:ext cx="353221" cy="39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8711" y="5303426"/>
            <a:ext cx="1173244" cy="83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35574" y="1053980"/>
            <a:ext cx="921264" cy="119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2352" y="569706"/>
            <a:ext cx="1222229" cy="87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33464" y="3955867"/>
            <a:ext cx="719178" cy="772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7"/>
          <p:cNvGrpSpPr/>
          <p:nvPr/>
        </p:nvGrpSpPr>
        <p:grpSpPr>
          <a:xfrm>
            <a:off x="434245" y="4137862"/>
            <a:ext cx="7116622" cy="5256056"/>
            <a:chOff x="-1867588" y="4280237"/>
            <a:chExt cx="7116622" cy="5256054"/>
          </a:xfrm>
        </p:grpSpPr>
        <p:pic>
          <p:nvPicPr>
            <p:cNvPr id="188" name="Google Shape;188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625543">
              <a:off x="-1290115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6040750" y="-644020"/>
            <a:ext cx="1127253" cy="223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 txBox="1"/>
          <p:nvPr/>
        </p:nvSpPr>
        <p:spPr>
          <a:xfrm>
            <a:off x="2689318" y="2571347"/>
            <a:ext cx="723067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Conditional</a:t>
            </a:r>
            <a:endParaRPr b="1" sz="40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7"/>
          <p:cNvSpPr txBox="1"/>
          <p:nvPr>
            <p:ph type="title"/>
          </p:nvPr>
        </p:nvSpPr>
        <p:spPr>
          <a:xfrm>
            <a:off x="831851" y="1709737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Conditional</a:t>
            </a:r>
            <a:endParaRPr/>
          </a:p>
        </p:txBody>
      </p:sp>
      <p:sp>
        <p:nvSpPr>
          <p:cNvPr id="193" name="Google Shape;193;p7"/>
          <p:cNvSpPr txBox="1"/>
          <p:nvPr>
            <p:ph idx="1" type="body"/>
          </p:nvPr>
        </p:nvSpPr>
        <p:spPr>
          <a:xfrm>
            <a:off x="831851" y="4589463"/>
            <a:ext cx="10515600" cy="15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Conditional : Logical Operator</a:t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8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203" name="Google Shape;203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" name="Google Shape;20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5266" y="2201440"/>
            <a:ext cx="3278004" cy="198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9387" y="2072120"/>
            <a:ext cx="3880685" cy="211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81734" y="4842483"/>
            <a:ext cx="3598534" cy="88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54734" y="5574554"/>
            <a:ext cx="25400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/>
        </p:nvSpPr>
        <p:spPr>
          <a:xfrm>
            <a:off x="966220" y="713853"/>
            <a:ext cx="7805596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Conditional : If Statement (1)</a:t>
            </a:r>
            <a:endParaRPr b="1" sz="3600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1275" y="1231206"/>
            <a:ext cx="641159" cy="64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350" y="4483819"/>
            <a:ext cx="1713847" cy="121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9"/>
          <p:cNvGrpSpPr/>
          <p:nvPr/>
        </p:nvGrpSpPr>
        <p:grpSpPr>
          <a:xfrm rot="4500000">
            <a:off x="-3856618" y="2029540"/>
            <a:ext cx="7225681" cy="5256054"/>
            <a:chOff x="-1976647" y="4280237"/>
            <a:chExt cx="7225681" cy="5256054"/>
          </a:xfrm>
        </p:grpSpPr>
        <p:pic>
          <p:nvPicPr>
            <p:cNvPr id="218" name="Google Shape;218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625543">
              <a:off x="-1399174" y="5026715"/>
              <a:ext cx="3340894" cy="334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251251">
              <a:off x="681209" y="5072004"/>
              <a:ext cx="3847403" cy="3672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Google Shape;22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4734" y="5574554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0380" y="2073558"/>
            <a:ext cx="6705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02893" y="1863494"/>
            <a:ext cx="3911600" cy="34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29701" y="3392513"/>
            <a:ext cx="5318814" cy="151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2020-09-26T15:36:34Z</dcterms:created>
  <dc:creator>zico alaia</dc:creator>
</cp:coreProperties>
</file>